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rels" ContentType="application/vnd.openxmlformats-package.relationships+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60"/>
  </p:notesMasterIdLst>
  <p:sldIdLst>
    <p:sldId id="256" r:id="rId2"/>
    <p:sldId id="296" r:id="rId3"/>
    <p:sldId id="294" r:id="rId4"/>
    <p:sldId id="277" r:id="rId5"/>
    <p:sldId id="278" r:id="rId6"/>
    <p:sldId id="295" r:id="rId7"/>
    <p:sldId id="304" r:id="rId8"/>
    <p:sldId id="298" r:id="rId9"/>
    <p:sldId id="281" r:id="rId10"/>
    <p:sldId id="258" r:id="rId11"/>
    <p:sldId id="285" r:id="rId12"/>
    <p:sldId id="284" r:id="rId13"/>
    <p:sldId id="305" r:id="rId14"/>
    <p:sldId id="307" r:id="rId15"/>
    <p:sldId id="306" r:id="rId16"/>
    <p:sldId id="310" r:id="rId17"/>
    <p:sldId id="311" r:id="rId18"/>
    <p:sldId id="283" r:id="rId19"/>
    <p:sldId id="293" r:id="rId20"/>
    <p:sldId id="282" r:id="rId21"/>
    <p:sldId id="257" r:id="rId22"/>
    <p:sldId id="270" r:id="rId23"/>
    <p:sldId id="286" r:id="rId24"/>
    <p:sldId id="315" r:id="rId25"/>
    <p:sldId id="316" r:id="rId26"/>
    <p:sldId id="287" r:id="rId27"/>
    <p:sldId id="288" r:id="rId28"/>
    <p:sldId id="290" r:id="rId29"/>
    <p:sldId id="291" r:id="rId30"/>
    <p:sldId id="313" r:id="rId31"/>
    <p:sldId id="320" r:id="rId32"/>
    <p:sldId id="321" r:id="rId33"/>
    <p:sldId id="308" r:id="rId34"/>
    <p:sldId id="309" r:id="rId35"/>
    <p:sldId id="271" r:id="rId36"/>
    <p:sldId id="262" r:id="rId37"/>
    <p:sldId id="267" r:id="rId38"/>
    <p:sldId id="268" r:id="rId39"/>
    <p:sldId id="263" r:id="rId40"/>
    <p:sldId id="272" r:id="rId41"/>
    <p:sldId id="273" r:id="rId42"/>
    <p:sldId id="274" r:id="rId43"/>
    <p:sldId id="276" r:id="rId44"/>
    <p:sldId id="275" r:id="rId45"/>
    <p:sldId id="264" r:id="rId46"/>
    <p:sldId id="269" r:id="rId47"/>
    <p:sldId id="266" r:id="rId48"/>
    <p:sldId id="300" r:id="rId49"/>
    <p:sldId id="299" r:id="rId50"/>
    <p:sldId id="303" r:id="rId51"/>
    <p:sldId id="259" r:id="rId52"/>
    <p:sldId id="261" r:id="rId53"/>
    <p:sldId id="301" r:id="rId54"/>
    <p:sldId id="302" r:id="rId55"/>
    <p:sldId id="279" r:id="rId56"/>
    <p:sldId id="280" r:id="rId57"/>
    <p:sldId id="314" r:id="rId58"/>
    <p:sldId id="312" r:id="rId59"/>
  </p:sldIdLst>
  <p:sldSz cx="12192000" cy="6858000"/>
  <p:notesSz cx="6858000" cy="9144000"/>
  <p:photoAlbum/>
  <p:defaultTextStyle>
    <a:defPPr>
      <a:defRPr lang="nb-N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38" d="100"/>
          <a:sy n="138" d="100"/>
        </p:scale>
        <p:origin x="-128" y="-105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6259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63" Type="http://schemas.openxmlformats.org/officeDocument/2006/relationships/viewProps" Target="viewProps.xml"/><Relationship Id="rId64" Type="http://schemas.openxmlformats.org/officeDocument/2006/relationships/theme" Target="theme/theme1.xml"/><Relationship Id="rId65" Type="http://schemas.openxmlformats.org/officeDocument/2006/relationships/tableStyles" Target="tableStyles.xml"/><Relationship Id="rId50" Type="http://schemas.openxmlformats.org/officeDocument/2006/relationships/slide" Target="slides/slide49.xml"/><Relationship Id="rId51" Type="http://schemas.openxmlformats.org/officeDocument/2006/relationships/slide" Target="slides/slide50.xml"/><Relationship Id="rId52" Type="http://schemas.openxmlformats.org/officeDocument/2006/relationships/slide" Target="slides/slide51.xml"/><Relationship Id="rId53" Type="http://schemas.openxmlformats.org/officeDocument/2006/relationships/slide" Target="slides/slide52.xml"/><Relationship Id="rId54" Type="http://schemas.openxmlformats.org/officeDocument/2006/relationships/slide" Target="slides/slide53.xml"/><Relationship Id="rId55" Type="http://schemas.openxmlformats.org/officeDocument/2006/relationships/slide" Target="slides/slide54.xml"/><Relationship Id="rId56" Type="http://schemas.openxmlformats.org/officeDocument/2006/relationships/slide" Target="slides/slide55.xml"/><Relationship Id="rId57" Type="http://schemas.openxmlformats.org/officeDocument/2006/relationships/slide" Target="slides/slide56.xml"/><Relationship Id="rId58" Type="http://schemas.openxmlformats.org/officeDocument/2006/relationships/slide" Target="slides/slide57.xml"/><Relationship Id="rId59" Type="http://schemas.openxmlformats.org/officeDocument/2006/relationships/slide" Target="slides/slide58.xml"/><Relationship Id="rId40" Type="http://schemas.openxmlformats.org/officeDocument/2006/relationships/slide" Target="slides/slide39.xml"/><Relationship Id="rId41" Type="http://schemas.openxmlformats.org/officeDocument/2006/relationships/slide" Target="slides/slide40.xml"/><Relationship Id="rId42" Type="http://schemas.openxmlformats.org/officeDocument/2006/relationships/slide" Target="slides/slide41.xml"/><Relationship Id="rId43" Type="http://schemas.openxmlformats.org/officeDocument/2006/relationships/slide" Target="slides/slide42.xml"/><Relationship Id="rId44" Type="http://schemas.openxmlformats.org/officeDocument/2006/relationships/slide" Target="slides/slide43.xml"/><Relationship Id="rId45" Type="http://schemas.openxmlformats.org/officeDocument/2006/relationships/slide" Target="slides/slide44.xml"/><Relationship Id="rId46" Type="http://schemas.openxmlformats.org/officeDocument/2006/relationships/slide" Target="slides/slide45.xml"/><Relationship Id="rId47" Type="http://schemas.openxmlformats.org/officeDocument/2006/relationships/slide" Target="slides/slide46.xml"/><Relationship Id="rId48" Type="http://schemas.openxmlformats.org/officeDocument/2006/relationships/slide" Target="slides/slide47.xml"/><Relationship Id="rId49" Type="http://schemas.openxmlformats.org/officeDocument/2006/relationships/slide" Target="slides/slide4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30" Type="http://schemas.openxmlformats.org/officeDocument/2006/relationships/slide" Target="slides/slide29.xml"/><Relationship Id="rId31" Type="http://schemas.openxmlformats.org/officeDocument/2006/relationships/slide" Target="slides/slide30.xml"/><Relationship Id="rId32" Type="http://schemas.openxmlformats.org/officeDocument/2006/relationships/slide" Target="slides/slide31.xml"/><Relationship Id="rId33" Type="http://schemas.openxmlformats.org/officeDocument/2006/relationships/slide" Target="slides/slide32.xml"/><Relationship Id="rId34" Type="http://schemas.openxmlformats.org/officeDocument/2006/relationships/slide" Target="slides/slide33.xml"/><Relationship Id="rId35" Type="http://schemas.openxmlformats.org/officeDocument/2006/relationships/slide" Target="slides/slide34.xml"/><Relationship Id="rId36" Type="http://schemas.openxmlformats.org/officeDocument/2006/relationships/slide" Target="slides/slide35.xml"/><Relationship Id="rId37" Type="http://schemas.openxmlformats.org/officeDocument/2006/relationships/slide" Target="slides/slide36.xml"/><Relationship Id="rId38" Type="http://schemas.openxmlformats.org/officeDocument/2006/relationships/slide" Target="slides/slide37.xml"/><Relationship Id="rId39" Type="http://schemas.openxmlformats.org/officeDocument/2006/relationships/slide" Target="slides/slide38.xml"/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slide" Target="slides/slide25.xml"/><Relationship Id="rId27" Type="http://schemas.openxmlformats.org/officeDocument/2006/relationships/slide" Target="slides/slide26.xml"/><Relationship Id="rId28" Type="http://schemas.openxmlformats.org/officeDocument/2006/relationships/slide" Target="slides/slide27.xml"/><Relationship Id="rId29" Type="http://schemas.openxmlformats.org/officeDocument/2006/relationships/slide" Target="slides/slide28.xml"/><Relationship Id="rId60" Type="http://schemas.openxmlformats.org/officeDocument/2006/relationships/notesMaster" Target="notesMasters/notesMaster1.xml"/><Relationship Id="rId61" Type="http://schemas.openxmlformats.org/officeDocument/2006/relationships/printerSettings" Target="printerSettings/printerSettings1.bin"/><Relationship Id="rId62" Type="http://schemas.openxmlformats.org/officeDocument/2006/relationships/presProps" Target="presProp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ssholder for topptekst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nb-NO"/>
          </a:p>
        </p:txBody>
      </p:sp>
      <p:sp>
        <p:nvSpPr>
          <p:cNvPr id="3" name="Plassholder for dato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E68EB4B-4382-407E-834D-2A6AC6EAAF77}" type="datetimeFigureOut">
              <a:rPr lang="nb-NO" smtClean="0"/>
              <a:t>05.05.15</a:t>
            </a:fld>
            <a:endParaRPr lang="nb-NO"/>
          </a:p>
        </p:txBody>
      </p:sp>
      <p:sp>
        <p:nvSpPr>
          <p:cNvPr id="4" name="Plassholder for lysbilde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nb-NO"/>
          </a:p>
        </p:txBody>
      </p:sp>
      <p:sp>
        <p:nvSpPr>
          <p:cNvPr id="5" name="Plassholder for notat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nb-NO" smtClean="0"/>
              <a:t>Klikk for å redigere tekststiler i malen</a:t>
            </a:r>
          </a:p>
          <a:p>
            <a:pPr lvl="1"/>
            <a:r>
              <a:rPr lang="nb-NO" smtClean="0"/>
              <a:t>Andre nivå</a:t>
            </a:r>
          </a:p>
          <a:p>
            <a:pPr lvl="2"/>
            <a:r>
              <a:rPr lang="nb-NO" smtClean="0"/>
              <a:t>Tredje nivå</a:t>
            </a:r>
          </a:p>
          <a:p>
            <a:pPr lvl="3"/>
            <a:r>
              <a:rPr lang="nb-NO" smtClean="0"/>
              <a:t>Fjerde nivå</a:t>
            </a:r>
          </a:p>
          <a:p>
            <a:pPr lvl="4"/>
            <a:r>
              <a:rPr lang="nb-NO" smtClean="0"/>
              <a:t>Femte nivå</a:t>
            </a:r>
            <a:endParaRPr lang="nb-NO"/>
          </a:p>
        </p:txBody>
      </p:sp>
      <p:sp>
        <p:nvSpPr>
          <p:cNvPr id="6" name="Plassholder for bunntekst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nb-NO"/>
          </a:p>
        </p:txBody>
      </p:sp>
      <p:sp>
        <p:nvSpPr>
          <p:cNvPr id="7" name="Plassholder for lysbildenumm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9273770-099A-4E04-9C9C-69F57D8C32ED}" type="slidenum">
              <a:rPr lang="nb-NO" smtClean="0"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864767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2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ssholder for lysbil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lassholder for nota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b-NO" dirty="0"/>
          </a:p>
        </p:txBody>
      </p:sp>
      <p:sp>
        <p:nvSpPr>
          <p:cNvPr id="4" name="Plassholder for lysbilde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0602FD4-A22C-4D09-873F-A1D743578110}" type="slidenum">
              <a:rPr lang="nb-NO" smtClean="0"/>
              <a:t>32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316708465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tellysbil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nb-NO" smtClean="0"/>
              <a:t>Klikk for å redigere tittelstil</a:t>
            </a:r>
            <a:endParaRPr lang="nb-NO"/>
          </a:p>
        </p:txBody>
      </p:sp>
      <p:sp>
        <p:nvSpPr>
          <p:cNvPr id="3" name="Undertittel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nb-NO" smtClean="0"/>
              <a:t>Klikk for å redigere undertittelstil i malen</a:t>
            </a:r>
            <a:endParaRPr lang="nb-NO"/>
          </a:p>
        </p:txBody>
      </p:sp>
      <p:sp>
        <p:nvSpPr>
          <p:cNvPr id="4" name="Plassholder for dato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C22903-148E-4702-B47F-17716FB221F4}" type="datetimeFigureOut">
              <a:rPr lang="nb-NO" smtClean="0"/>
              <a:t>05.05.15</a:t>
            </a:fld>
            <a:endParaRPr lang="nb-NO"/>
          </a:p>
        </p:txBody>
      </p:sp>
      <p:sp>
        <p:nvSpPr>
          <p:cNvPr id="5" name="Plassholder for bunn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6" name="Plassholder for lysbilde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FB58A1-4237-484C-A677-B650CF61142D}" type="slidenum">
              <a:rPr lang="nb-NO" smtClean="0"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274315363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tel og innho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 smtClean="0"/>
              <a:t>Klikk for å redigere tittelstil</a:t>
            </a:r>
            <a:endParaRPr lang="nb-NO"/>
          </a:p>
        </p:txBody>
      </p:sp>
      <p:sp>
        <p:nvSpPr>
          <p:cNvPr id="3" name="Plassholder for innhol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b-NO" smtClean="0"/>
              <a:t>Klikk for å redigere tekststiler i malen</a:t>
            </a:r>
          </a:p>
          <a:p>
            <a:pPr lvl="1"/>
            <a:r>
              <a:rPr lang="nb-NO" smtClean="0"/>
              <a:t>Andre nivå</a:t>
            </a:r>
          </a:p>
          <a:p>
            <a:pPr lvl="2"/>
            <a:r>
              <a:rPr lang="nb-NO" smtClean="0"/>
              <a:t>Tredje nivå</a:t>
            </a:r>
          </a:p>
          <a:p>
            <a:pPr lvl="3"/>
            <a:r>
              <a:rPr lang="nb-NO" smtClean="0"/>
              <a:t>Fjerde nivå</a:t>
            </a:r>
          </a:p>
          <a:p>
            <a:pPr lvl="4"/>
            <a:r>
              <a:rPr lang="nb-NO" smtClean="0"/>
              <a:t>Femte nivå</a:t>
            </a:r>
            <a:endParaRPr lang="nb-NO"/>
          </a:p>
        </p:txBody>
      </p:sp>
      <p:sp>
        <p:nvSpPr>
          <p:cNvPr id="4" name="Plassholder for dato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C22903-148E-4702-B47F-17716FB221F4}" type="datetimeFigureOut">
              <a:rPr lang="nb-NO" smtClean="0"/>
              <a:t>05.05.15</a:t>
            </a:fld>
            <a:endParaRPr lang="nb-NO"/>
          </a:p>
        </p:txBody>
      </p:sp>
      <p:sp>
        <p:nvSpPr>
          <p:cNvPr id="5" name="Plassholder for bunn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6" name="Plassholder for lysbilde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FB58A1-4237-484C-A677-B650CF61142D}" type="slidenum">
              <a:rPr lang="nb-NO" smtClean="0"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413745697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Deloversk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nb-NO" smtClean="0"/>
              <a:t>Klikk for å redigere tittelstil</a:t>
            </a:r>
            <a:endParaRPr lang="nb-NO"/>
          </a:p>
        </p:txBody>
      </p:sp>
      <p:sp>
        <p:nvSpPr>
          <p:cNvPr id="3" name="Plassholder for tekst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b-NO" smtClean="0"/>
              <a:t>Klikk for å redigere tekststiler i malen</a:t>
            </a:r>
          </a:p>
        </p:txBody>
      </p:sp>
      <p:sp>
        <p:nvSpPr>
          <p:cNvPr id="4" name="Plassholder for dato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C22903-148E-4702-B47F-17716FB221F4}" type="datetimeFigureOut">
              <a:rPr lang="nb-NO" smtClean="0"/>
              <a:t>05.05.15</a:t>
            </a:fld>
            <a:endParaRPr lang="nb-NO"/>
          </a:p>
        </p:txBody>
      </p:sp>
      <p:sp>
        <p:nvSpPr>
          <p:cNvPr id="5" name="Plassholder for bunn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6" name="Plassholder for lysbilde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FB58A1-4237-484C-A677-B650CF61142D}" type="slidenum">
              <a:rPr lang="nb-NO" smtClean="0"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205242043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o innholdsdel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 smtClean="0"/>
              <a:t>Klikk for å redigere tittelstil</a:t>
            </a:r>
            <a:endParaRPr lang="nb-NO"/>
          </a:p>
        </p:txBody>
      </p:sp>
      <p:sp>
        <p:nvSpPr>
          <p:cNvPr id="3" name="Plassholder for innhold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nb-NO" smtClean="0"/>
              <a:t>Klikk for å redigere tekststiler i malen</a:t>
            </a:r>
          </a:p>
          <a:p>
            <a:pPr lvl="1"/>
            <a:r>
              <a:rPr lang="nb-NO" smtClean="0"/>
              <a:t>Andre nivå</a:t>
            </a:r>
          </a:p>
          <a:p>
            <a:pPr lvl="2"/>
            <a:r>
              <a:rPr lang="nb-NO" smtClean="0"/>
              <a:t>Tredje nivå</a:t>
            </a:r>
          </a:p>
          <a:p>
            <a:pPr lvl="3"/>
            <a:r>
              <a:rPr lang="nb-NO" smtClean="0"/>
              <a:t>Fjerde nivå</a:t>
            </a:r>
          </a:p>
          <a:p>
            <a:pPr lvl="4"/>
            <a:r>
              <a:rPr lang="nb-NO" smtClean="0"/>
              <a:t>Femte nivå</a:t>
            </a:r>
            <a:endParaRPr lang="nb-NO"/>
          </a:p>
        </p:txBody>
      </p:sp>
      <p:sp>
        <p:nvSpPr>
          <p:cNvPr id="4" name="Plassholder for innhold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nb-NO" smtClean="0"/>
              <a:t>Klikk for å redigere tekststiler i malen</a:t>
            </a:r>
          </a:p>
          <a:p>
            <a:pPr lvl="1"/>
            <a:r>
              <a:rPr lang="nb-NO" smtClean="0"/>
              <a:t>Andre nivå</a:t>
            </a:r>
          </a:p>
          <a:p>
            <a:pPr lvl="2"/>
            <a:r>
              <a:rPr lang="nb-NO" smtClean="0"/>
              <a:t>Tredje nivå</a:t>
            </a:r>
          </a:p>
          <a:p>
            <a:pPr lvl="3"/>
            <a:r>
              <a:rPr lang="nb-NO" smtClean="0"/>
              <a:t>Fjerde nivå</a:t>
            </a:r>
          </a:p>
          <a:p>
            <a:pPr lvl="4"/>
            <a:r>
              <a:rPr lang="nb-NO" smtClean="0"/>
              <a:t>Femte nivå</a:t>
            </a:r>
            <a:endParaRPr lang="nb-NO"/>
          </a:p>
        </p:txBody>
      </p:sp>
      <p:sp>
        <p:nvSpPr>
          <p:cNvPr id="5" name="Plassholder for dato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C22903-148E-4702-B47F-17716FB221F4}" type="datetimeFigureOut">
              <a:rPr lang="nb-NO" smtClean="0"/>
              <a:t>05.05.15</a:t>
            </a:fld>
            <a:endParaRPr lang="nb-NO"/>
          </a:p>
        </p:txBody>
      </p:sp>
      <p:sp>
        <p:nvSpPr>
          <p:cNvPr id="6" name="Plassholder for bunn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7" name="Plassholder for lysbilde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FB58A1-4237-484C-A677-B650CF61142D}" type="slidenum">
              <a:rPr lang="nb-NO" smtClean="0"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52403185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Sammenlign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nb-NO" smtClean="0"/>
              <a:t>Klikk for å redigere tittelstil</a:t>
            </a:r>
            <a:endParaRPr lang="nb-NO"/>
          </a:p>
        </p:txBody>
      </p:sp>
      <p:sp>
        <p:nvSpPr>
          <p:cNvPr id="3" name="Plassholder for tekst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b-NO" smtClean="0"/>
              <a:t>Klikk for å redigere tekststiler i malen</a:t>
            </a:r>
          </a:p>
        </p:txBody>
      </p:sp>
      <p:sp>
        <p:nvSpPr>
          <p:cNvPr id="4" name="Plassholder for innhold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nb-NO" smtClean="0"/>
              <a:t>Klikk for å redigere tekststiler i malen</a:t>
            </a:r>
          </a:p>
          <a:p>
            <a:pPr lvl="1"/>
            <a:r>
              <a:rPr lang="nb-NO" smtClean="0"/>
              <a:t>Andre nivå</a:t>
            </a:r>
          </a:p>
          <a:p>
            <a:pPr lvl="2"/>
            <a:r>
              <a:rPr lang="nb-NO" smtClean="0"/>
              <a:t>Tredje nivå</a:t>
            </a:r>
          </a:p>
          <a:p>
            <a:pPr lvl="3"/>
            <a:r>
              <a:rPr lang="nb-NO" smtClean="0"/>
              <a:t>Fjerde nivå</a:t>
            </a:r>
          </a:p>
          <a:p>
            <a:pPr lvl="4"/>
            <a:r>
              <a:rPr lang="nb-NO" smtClean="0"/>
              <a:t>Femte nivå</a:t>
            </a:r>
            <a:endParaRPr lang="nb-NO"/>
          </a:p>
        </p:txBody>
      </p:sp>
      <p:sp>
        <p:nvSpPr>
          <p:cNvPr id="5" name="Plassholder for tekst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b-NO" smtClean="0"/>
              <a:t>Klikk for å redigere tekststiler i malen</a:t>
            </a:r>
          </a:p>
        </p:txBody>
      </p:sp>
      <p:sp>
        <p:nvSpPr>
          <p:cNvPr id="6" name="Plassholder for innhold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nb-NO" smtClean="0"/>
              <a:t>Klikk for å redigere tekststiler i malen</a:t>
            </a:r>
          </a:p>
          <a:p>
            <a:pPr lvl="1"/>
            <a:r>
              <a:rPr lang="nb-NO" smtClean="0"/>
              <a:t>Andre nivå</a:t>
            </a:r>
          </a:p>
          <a:p>
            <a:pPr lvl="2"/>
            <a:r>
              <a:rPr lang="nb-NO" smtClean="0"/>
              <a:t>Tredje nivå</a:t>
            </a:r>
          </a:p>
          <a:p>
            <a:pPr lvl="3"/>
            <a:r>
              <a:rPr lang="nb-NO" smtClean="0"/>
              <a:t>Fjerde nivå</a:t>
            </a:r>
          </a:p>
          <a:p>
            <a:pPr lvl="4"/>
            <a:r>
              <a:rPr lang="nb-NO" smtClean="0"/>
              <a:t>Femte nivå</a:t>
            </a:r>
            <a:endParaRPr lang="nb-NO"/>
          </a:p>
        </p:txBody>
      </p:sp>
      <p:sp>
        <p:nvSpPr>
          <p:cNvPr id="7" name="Plassholder for dato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C22903-148E-4702-B47F-17716FB221F4}" type="datetimeFigureOut">
              <a:rPr lang="nb-NO" smtClean="0"/>
              <a:t>05.05.15</a:t>
            </a:fld>
            <a:endParaRPr lang="nb-NO"/>
          </a:p>
        </p:txBody>
      </p:sp>
      <p:sp>
        <p:nvSpPr>
          <p:cNvPr id="8" name="Plassholder for bunntekst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9" name="Plassholder for lysbildenumm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FB58A1-4237-484C-A677-B650CF61142D}" type="slidenum">
              <a:rPr lang="nb-NO" smtClean="0"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121418650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Bare tit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 smtClean="0"/>
              <a:t>Klikk for å redigere tittelstil</a:t>
            </a:r>
            <a:endParaRPr lang="nb-NO"/>
          </a:p>
        </p:txBody>
      </p:sp>
      <p:sp>
        <p:nvSpPr>
          <p:cNvPr id="3" name="Plassholder for dato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C22903-148E-4702-B47F-17716FB221F4}" type="datetimeFigureOut">
              <a:rPr lang="nb-NO" smtClean="0"/>
              <a:t>05.05.15</a:t>
            </a:fld>
            <a:endParaRPr lang="nb-NO"/>
          </a:p>
        </p:txBody>
      </p:sp>
      <p:sp>
        <p:nvSpPr>
          <p:cNvPr id="4" name="Plassholder for bunntekst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5" name="Plassholder for lysbildenumm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FB58A1-4237-484C-A677-B650CF61142D}" type="slidenum">
              <a:rPr lang="nb-NO" smtClean="0"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238721858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om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ssholder for dato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C22903-148E-4702-B47F-17716FB221F4}" type="datetimeFigureOut">
              <a:rPr lang="nb-NO" smtClean="0"/>
              <a:t>05.05.15</a:t>
            </a:fld>
            <a:endParaRPr lang="nb-NO"/>
          </a:p>
        </p:txBody>
      </p:sp>
      <p:sp>
        <p:nvSpPr>
          <p:cNvPr id="3" name="Plassholder for bunn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4" name="Plassholder for lysbildenumm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FB58A1-4237-484C-A677-B650CF61142D}" type="slidenum">
              <a:rPr lang="nb-NO" smtClean="0"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1846069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nhold med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b-NO" smtClean="0"/>
              <a:t>Klikk for å redigere tittelstil</a:t>
            </a:r>
            <a:endParaRPr lang="nb-NO"/>
          </a:p>
        </p:txBody>
      </p:sp>
      <p:sp>
        <p:nvSpPr>
          <p:cNvPr id="3" name="Plassholder for innhold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b-NO" smtClean="0"/>
              <a:t>Klikk for å redigere tekststiler i malen</a:t>
            </a:r>
          </a:p>
          <a:p>
            <a:pPr lvl="1"/>
            <a:r>
              <a:rPr lang="nb-NO" smtClean="0"/>
              <a:t>Andre nivå</a:t>
            </a:r>
          </a:p>
          <a:p>
            <a:pPr lvl="2"/>
            <a:r>
              <a:rPr lang="nb-NO" smtClean="0"/>
              <a:t>Tredje nivå</a:t>
            </a:r>
          </a:p>
          <a:p>
            <a:pPr lvl="3"/>
            <a:r>
              <a:rPr lang="nb-NO" smtClean="0"/>
              <a:t>Fjerde nivå</a:t>
            </a:r>
          </a:p>
          <a:p>
            <a:pPr lvl="4"/>
            <a:r>
              <a:rPr lang="nb-NO" smtClean="0"/>
              <a:t>Femte nivå</a:t>
            </a:r>
            <a:endParaRPr lang="nb-NO"/>
          </a:p>
        </p:txBody>
      </p:sp>
      <p:sp>
        <p:nvSpPr>
          <p:cNvPr id="4" name="Plassholder for tekst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b-NO" smtClean="0"/>
              <a:t>Klikk for å redigere tekststiler i malen</a:t>
            </a:r>
          </a:p>
        </p:txBody>
      </p:sp>
      <p:sp>
        <p:nvSpPr>
          <p:cNvPr id="5" name="Plassholder for dato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C22903-148E-4702-B47F-17716FB221F4}" type="datetimeFigureOut">
              <a:rPr lang="nb-NO" smtClean="0"/>
              <a:t>05.05.15</a:t>
            </a:fld>
            <a:endParaRPr lang="nb-NO"/>
          </a:p>
        </p:txBody>
      </p:sp>
      <p:sp>
        <p:nvSpPr>
          <p:cNvPr id="6" name="Plassholder for bunn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7" name="Plassholder for lysbilde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FB58A1-4237-484C-A677-B650CF61142D}" type="slidenum">
              <a:rPr lang="nb-NO" smtClean="0"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42350107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e med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b-NO" smtClean="0"/>
              <a:t>Klikk for å redigere tittelstil</a:t>
            </a:r>
            <a:endParaRPr lang="nb-NO"/>
          </a:p>
        </p:txBody>
      </p:sp>
      <p:sp>
        <p:nvSpPr>
          <p:cNvPr id="3" name="Plassholder for bilde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nb-NO"/>
          </a:p>
        </p:txBody>
      </p:sp>
      <p:sp>
        <p:nvSpPr>
          <p:cNvPr id="4" name="Plassholder for tekst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b-NO" smtClean="0"/>
              <a:t>Klikk for å redigere tekststiler i malen</a:t>
            </a:r>
          </a:p>
        </p:txBody>
      </p:sp>
      <p:sp>
        <p:nvSpPr>
          <p:cNvPr id="5" name="Plassholder for dato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C22903-148E-4702-B47F-17716FB221F4}" type="datetimeFigureOut">
              <a:rPr lang="nb-NO" smtClean="0"/>
              <a:t>05.05.15</a:t>
            </a:fld>
            <a:endParaRPr lang="nb-NO"/>
          </a:p>
        </p:txBody>
      </p:sp>
      <p:sp>
        <p:nvSpPr>
          <p:cNvPr id="6" name="Plassholder for bunn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7" name="Plassholder for lysbilde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FB58A1-4237-484C-A677-B650CF61142D}" type="slidenum">
              <a:rPr lang="nb-NO" smtClean="0"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777247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Loddrett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 smtClean="0"/>
              <a:t>Klikk for å redigere tittelstil</a:t>
            </a:r>
            <a:endParaRPr lang="nb-NO"/>
          </a:p>
        </p:txBody>
      </p:sp>
      <p:sp>
        <p:nvSpPr>
          <p:cNvPr id="3" name="Plassholder for loddrett teks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nb-NO" smtClean="0"/>
              <a:t>Klikk for å redigere tekststiler i malen</a:t>
            </a:r>
          </a:p>
          <a:p>
            <a:pPr lvl="1"/>
            <a:r>
              <a:rPr lang="nb-NO" smtClean="0"/>
              <a:t>Andre nivå</a:t>
            </a:r>
          </a:p>
          <a:p>
            <a:pPr lvl="2"/>
            <a:r>
              <a:rPr lang="nb-NO" smtClean="0"/>
              <a:t>Tredje nivå</a:t>
            </a:r>
          </a:p>
          <a:p>
            <a:pPr lvl="3"/>
            <a:r>
              <a:rPr lang="nb-NO" smtClean="0"/>
              <a:t>Fjerde nivå</a:t>
            </a:r>
          </a:p>
          <a:p>
            <a:pPr lvl="4"/>
            <a:r>
              <a:rPr lang="nb-NO" smtClean="0"/>
              <a:t>Femte nivå</a:t>
            </a:r>
            <a:endParaRPr lang="nb-NO"/>
          </a:p>
        </p:txBody>
      </p:sp>
      <p:sp>
        <p:nvSpPr>
          <p:cNvPr id="4" name="Plassholder for dato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C22903-148E-4702-B47F-17716FB221F4}" type="datetimeFigureOut">
              <a:rPr lang="nb-NO" smtClean="0"/>
              <a:t>05.05.15</a:t>
            </a:fld>
            <a:endParaRPr lang="nb-NO"/>
          </a:p>
        </p:txBody>
      </p:sp>
      <p:sp>
        <p:nvSpPr>
          <p:cNvPr id="5" name="Plassholder for bunn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6" name="Plassholder for lysbilde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FB58A1-4237-484C-A677-B650CF61142D}" type="slidenum">
              <a:rPr lang="nb-NO" smtClean="0"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294918937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Loddrett tittel og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oddrett titte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nb-NO" smtClean="0"/>
              <a:t>Klikk for å redigere tittelstil</a:t>
            </a:r>
            <a:endParaRPr lang="nb-NO"/>
          </a:p>
        </p:txBody>
      </p:sp>
      <p:sp>
        <p:nvSpPr>
          <p:cNvPr id="3" name="Plassholder for loddrett tekst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nb-NO" smtClean="0"/>
              <a:t>Klikk for å redigere tekststiler i malen</a:t>
            </a:r>
          </a:p>
          <a:p>
            <a:pPr lvl="1"/>
            <a:r>
              <a:rPr lang="nb-NO" smtClean="0"/>
              <a:t>Andre nivå</a:t>
            </a:r>
          </a:p>
          <a:p>
            <a:pPr lvl="2"/>
            <a:r>
              <a:rPr lang="nb-NO" smtClean="0"/>
              <a:t>Tredje nivå</a:t>
            </a:r>
          </a:p>
          <a:p>
            <a:pPr lvl="3"/>
            <a:r>
              <a:rPr lang="nb-NO" smtClean="0"/>
              <a:t>Fjerde nivå</a:t>
            </a:r>
          </a:p>
          <a:p>
            <a:pPr lvl="4"/>
            <a:r>
              <a:rPr lang="nb-NO" smtClean="0"/>
              <a:t>Femte nivå</a:t>
            </a:r>
            <a:endParaRPr lang="nb-NO"/>
          </a:p>
        </p:txBody>
      </p:sp>
      <p:sp>
        <p:nvSpPr>
          <p:cNvPr id="4" name="Plassholder for dato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C22903-148E-4702-B47F-17716FB221F4}" type="datetimeFigureOut">
              <a:rPr lang="nb-NO" smtClean="0"/>
              <a:t>05.05.15</a:t>
            </a:fld>
            <a:endParaRPr lang="nb-NO"/>
          </a:p>
        </p:txBody>
      </p:sp>
      <p:sp>
        <p:nvSpPr>
          <p:cNvPr id="5" name="Plassholder for bunn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6" name="Plassholder for lysbilde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FB58A1-4237-484C-A677-B650CF61142D}" type="slidenum">
              <a:rPr lang="nb-NO" smtClean="0"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34199176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ssholder for tittel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nb-NO" smtClean="0"/>
              <a:t>Klikk for å redigere tittelstil</a:t>
            </a:r>
            <a:endParaRPr lang="nb-NO"/>
          </a:p>
        </p:txBody>
      </p:sp>
      <p:sp>
        <p:nvSpPr>
          <p:cNvPr id="3" name="Plassholder for tekst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b-NO" smtClean="0"/>
              <a:t>Klikk for å redigere tekststiler i malen</a:t>
            </a:r>
          </a:p>
          <a:p>
            <a:pPr lvl="1"/>
            <a:r>
              <a:rPr lang="nb-NO" smtClean="0"/>
              <a:t>Andre nivå</a:t>
            </a:r>
          </a:p>
          <a:p>
            <a:pPr lvl="2"/>
            <a:r>
              <a:rPr lang="nb-NO" smtClean="0"/>
              <a:t>Tredje nivå</a:t>
            </a:r>
          </a:p>
          <a:p>
            <a:pPr lvl="3"/>
            <a:r>
              <a:rPr lang="nb-NO" smtClean="0"/>
              <a:t>Fjerde nivå</a:t>
            </a:r>
          </a:p>
          <a:p>
            <a:pPr lvl="4"/>
            <a:r>
              <a:rPr lang="nb-NO" smtClean="0"/>
              <a:t>Femte nivå</a:t>
            </a:r>
            <a:endParaRPr lang="nb-NO"/>
          </a:p>
        </p:txBody>
      </p:sp>
      <p:sp>
        <p:nvSpPr>
          <p:cNvPr id="4" name="Plassholder for dato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C22903-148E-4702-B47F-17716FB221F4}" type="datetimeFigureOut">
              <a:rPr lang="nb-NO" smtClean="0"/>
              <a:t>05.05.15</a:t>
            </a:fld>
            <a:endParaRPr lang="nb-NO"/>
          </a:p>
        </p:txBody>
      </p:sp>
      <p:sp>
        <p:nvSpPr>
          <p:cNvPr id="5" name="Plassholder for bunntekst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nb-NO"/>
          </a:p>
        </p:txBody>
      </p:sp>
      <p:sp>
        <p:nvSpPr>
          <p:cNvPr id="6" name="Plassholder for lysbildenumm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4FB58A1-4237-484C-A677-B650CF61142D}" type="slidenum">
              <a:rPr lang="nb-NO" smtClean="0"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1462107994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b-N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.JP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.jp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4.jp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5.JP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6.jpe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7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8.jpe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9.JP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0.JP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1.JP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2.jpe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3.jpe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4.jpe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5.jpe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6.jpe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7.JP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8.JP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9.JP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0.JP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1.jpeg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2.jpeg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3.jpeg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4.jpeg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5.jpeg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6.jpeg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7.jpeg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8.jpeg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9.jpeg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0.JPG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31.jpeg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2.jpeg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3.jpeg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4.jpeg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5.jpeg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6.jpeg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7.jpeg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8.jpeg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9.jpeg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40.jpeg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41.jpeg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42.jpeg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43.jpeg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44.jpeg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45.jpeg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46.jpeg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47.jpeg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48.jpeg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49.jpeg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50.jpeg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51.jpeg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52.jpeg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53.jpeg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54.jpeg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55.JPG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6.jpeg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7.jpeg"/><Relationship Id="rId3" Type="http://schemas.openxmlformats.org/officeDocument/2006/relationships/image" Target="../media/image5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ctrTitle"/>
          </p:nvPr>
        </p:nvSpPr>
        <p:spPr>
          <a:xfrm>
            <a:off x="1524000" y="1511470"/>
            <a:ext cx="9144000" cy="2387600"/>
          </a:xfrm>
        </p:spPr>
        <p:txBody>
          <a:bodyPr/>
          <a:lstStyle/>
          <a:p>
            <a:r>
              <a:rPr lang="nb-NO" dirty="0" smtClean="0">
                <a:solidFill>
                  <a:schemeClr val="bg1"/>
                </a:solidFill>
              </a:rPr>
              <a:t>LANDSKAPSPROGRAM FOR NORGE 2015-2026</a:t>
            </a:r>
            <a:endParaRPr lang="nb-NO" dirty="0">
              <a:solidFill>
                <a:schemeClr val="bg1"/>
              </a:solidFill>
            </a:endParaRPr>
          </a:p>
        </p:txBody>
      </p:sp>
      <p:sp>
        <p:nvSpPr>
          <p:cNvPr id="3" name="Undertittel 2"/>
          <p:cNvSpPr>
            <a:spLocks noGrp="1"/>
          </p:cNvSpPr>
          <p:nvPr>
            <p:ph type="subTitle" idx="1"/>
          </p:nvPr>
        </p:nvSpPr>
        <p:spPr>
          <a:xfrm>
            <a:off x="1524000" y="4000872"/>
            <a:ext cx="9144000" cy="1655762"/>
          </a:xfrm>
        </p:spPr>
        <p:txBody>
          <a:bodyPr/>
          <a:lstStyle/>
          <a:p>
            <a:r>
              <a:rPr lang="nb-NO" dirty="0" smtClean="0">
                <a:solidFill>
                  <a:schemeClr val="bg1"/>
                </a:solidFill>
              </a:rPr>
              <a:t> Alf Haukeland </a:t>
            </a:r>
            <a:r>
              <a:rPr lang="nb-NO" dirty="0" err="1" smtClean="0">
                <a:solidFill>
                  <a:schemeClr val="bg1"/>
                </a:solidFill>
              </a:rPr>
              <a:t>Asplan</a:t>
            </a:r>
            <a:r>
              <a:rPr lang="nb-NO" dirty="0" smtClean="0">
                <a:solidFill>
                  <a:schemeClr val="bg1"/>
                </a:solidFill>
              </a:rPr>
              <a:t> </a:t>
            </a:r>
            <a:r>
              <a:rPr lang="nb-NO" dirty="0" err="1" smtClean="0">
                <a:solidFill>
                  <a:schemeClr val="bg1"/>
                </a:solidFill>
              </a:rPr>
              <a:t>Viak</a:t>
            </a:r>
            <a:r>
              <a:rPr lang="nb-NO" dirty="0" smtClean="0">
                <a:solidFill>
                  <a:schemeClr val="bg1"/>
                </a:solidFill>
              </a:rPr>
              <a:t> - AHO</a:t>
            </a:r>
            <a:endParaRPr lang="nb-NO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3971209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nb-NO"/>
          </a:p>
        </p:txBody>
      </p:sp>
      <p:pic>
        <p:nvPicPr>
          <p:cNvPr id="4" name="Plassholder for innhold 3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92613" y="-15384"/>
            <a:ext cx="9164513" cy="6873384"/>
          </a:xfrm>
        </p:spPr>
      </p:pic>
    </p:spTree>
    <p:extLst>
      <p:ext uri="{BB962C8B-B14F-4D97-AF65-F5344CB8AC3E}">
        <p14:creationId xmlns:p14="http://schemas.microsoft.com/office/powerpoint/2010/main" val="223305371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Bilde 1" descr="Stormflo Stavanger"/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31900" y="0"/>
            <a:ext cx="9726613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43773710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Bilde 1" descr="flom Lærdal 1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988" y="0"/>
            <a:ext cx="12138025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2566340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Bilde 1" descr="Flom Odda 1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63" y="0"/>
            <a:ext cx="12180887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04316209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Bilde 1" descr="Sårbarhet1"/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7988" y="0"/>
            <a:ext cx="11374437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74820879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Bilde 1" descr="IMG_8009"/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5400000">
            <a:off x="2820991" y="835029"/>
            <a:ext cx="6883396" cy="516254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01184911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Bilde 1" descr="DSC_0105"/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38213" y="0"/>
            <a:ext cx="10313987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87075602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Bilde 1" descr="ICE 1"/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73500" y="0"/>
            <a:ext cx="4445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93492381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Bilde 1" descr="Bysystem østlandet"/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57538" y="0"/>
            <a:ext cx="5876925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25805046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Bilde 1" descr="REG ATP OSLO AKERSHUS"/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49663" y="0"/>
            <a:ext cx="4892675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11078950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Bilde 1" descr="Oslo Akershus"/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70300" y="0"/>
            <a:ext cx="48514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90630012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Bilde 1" descr="Lillest 4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42355" y="0"/>
            <a:ext cx="1030729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3178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Bilde 1" descr="Picture 123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38786" y="-7588"/>
            <a:ext cx="10325844" cy="68655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393808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Bilde 1" descr="Picture 125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38785" y="0"/>
            <a:ext cx="10314431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027498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Bilde 1" descr="50500794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24000" y="387020"/>
            <a:ext cx="9144000" cy="60839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999915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Bilde 1" descr="272.JPG"/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24000" y="388939"/>
            <a:ext cx="9144000" cy="608012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13963755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Bilde 1" descr="København skybrudd 2"/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21063" y="0"/>
            <a:ext cx="5349875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54887447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Bilde 1" descr="Skybruddsplan København 3"/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8750" y="0"/>
            <a:ext cx="11872913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56431637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Bilde 1" descr="København skybrudd 1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97277"/>
            <a:ext cx="12192000" cy="695527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38674921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Bilde 1" descr="Amager 1"/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94075" y="0"/>
            <a:ext cx="5402263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8880388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Bilde 1" descr="DSC_0072"/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38213" y="0"/>
            <a:ext cx="10313987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83483104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Bilde 1" descr="sept011 006"/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38213" y="0"/>
            <a:ext cx="10313987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69632847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eptember 060018"/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24000" y="388939"/>
            <a:ext cx="9144000" cy="608012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8576733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eptember 060016"/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5400000">
            <a:off x="2411645" y="1164076"/>
            <a:ext cx="6948263" cy="462011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98386934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Bilde 1" descr="sept011 167"/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38213" y="0"/>
            <a:ext cx="10313987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54395829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Bilde 1" descr="sept011 172"/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38213" y="0"/>
            <a:ext cx="10313987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14270538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Bilde 1" descr="sept011 200"/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38213" y="0"/>
            <a:ext cx="10313987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16588725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Bilde 1" descr="sept011 204"/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38213" y="0"/>
            <a:ext cx="10313987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91317967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Bilde 3" descr="image2010-02-08-141755-1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2238347" y="-84510"/>
            <a:ext cx="7810325" cy="69425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230881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24178" y="9660"/>
            <a:ext cx="5336119" cy="68483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74525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Picture 154"/>
          <p:cNvPicPr>
            <a:picLocks noGrp="1" noChangeAspect="1"/>
          </p:cNvPicPr>
          <p:nvPr isPhoto="1"/>
        </p:nvPicPr>
        <p:blipFill>
          <a:blip r:embed="rId3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24000" y="388939"/>
            <a:ext cx="9144000" cy="608012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21461991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4" descr="studietur koben0248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12888" y="381000"/>
            <a:ext cx="9167813" cy="609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6008055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4" descr="studietur koben0258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12888" y="381000"/>
            <a:ext cx="9167813" cy="609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8609473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Bilde 1" descr="DSC_0074"/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38213" y="0"/>
            <a:ext cx="10313987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5325174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Bilde 1" descr="DSC_0045"/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38213" y="0"/>
            <a:ext cx="10313987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04049635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Bilde 1" descr="DSC_0059"/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38213" y="0"/>
            <a:ext cx="10313987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10410946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Bilde 1" descr="DSC_0066"/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38213" y="0"/>
            <a:ext cx="10313987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10526290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Bilde 1" descr="DSC_0051"/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38213" y="0"/>
            <a:ext cx="10313987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23044371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Bilde 1" descr="DSC_0169"/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38213" y="0"/>
            <a:ext cx="10313987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97530042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Bilde 1" descr="DSC_0189"/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38213" y="0"/>
            <a:ext cx="10313987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28028188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Bilde 1" descr="DSC_0213"/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38213" y="0"/>
            <a:ext cx="10313987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10189975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Bilde 1" descr="DSC_0221"/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38213" y="0"/>
            <a:ext cx="10313987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24267650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Bilde 1" descr="DSC_0220"/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38213" y="0"/>
            <a:ext cx="10313987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31081680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Bilde 1" descr="DSC_0055"/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38213" y="0"/>
            <a:ext cx="10313987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60189010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Bilde 1" descr="DSC_0069"/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38213" y="0"/>
            <a:ext cx="10313987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99240393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Bilde 1" descr="DSC_0058"/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38213" y="0"/>
            <a:ext cx="10313987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23954463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Bilde 1" descr="IMG_7776"/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62671346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Bilde 1" descr="IMG_7969"/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5400000">
            <a:off x="2450891" y="861935"/>
            <a:ext cx="6895476" cy="517160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13317022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Bilde 1" descr="sep 10 160"/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38213" y="0"/>
            <a:ext cx="10313987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49344903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Bilde 1" descr="DSC_0007"/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38213" y="0"/>
            <a:ext cx="10313987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31930784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Bilde 1" descr="DSC_0010"/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38213" y="0"/>
            <a:ext cx="10313987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67585664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Bilde 1" descr="IMG_8161"/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5758730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Bilde 1" descr="IMG_8259"/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22864940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Bilde 1" descr="Gran 1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31863" y="0"/>
            <a:ext cx="10328275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25713177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Bilde 1" descr="Gran 2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27100" y="0"/>
            <a:ext cx="10336213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37898902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nb-NO"/>
          </a:p>
        </p:txBody>
      </p:sp>
      <p:pic>
        <p:nvPicPr>
          <p:cNvPr id="4" name="Plassholder for innhold 3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90446" y="-672860"/>
            <a:ext cx="10280160" cy="7711024"/>
          </a:xfrm>
        </p:spPr>
      </p:pic>
    </p:spTree>
    <p:extLst>
      <p:ext uri="{BB962C8B-B14F-4D97-AF65-F5344CB8AC3E}">
        <p14:creationId xmlns:p14="http://schemas.microsoft.com/office/powerpoint/2010/main" val="427703119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nb-NO"/>
          </a:p>
        </p:txBody>
      </p:sp>
      <p:pic>
        <p:nvPicPr>
          <p:cNvPr id="5" name="Plassholder for innhold 4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95448" y="1825625"/>
            <a:ext cx="5801104" cy="4351338"/>
          </a:xfrm>
        </p:spPr>
      </p:pic>
      <p:pic>
        <p:nvPicPr>
          <p:cNvPr id="6" name="Bilde 5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24535" y="0"/>
            <a:ext cx="914292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068482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Office-te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-te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114</TotalTime>
  <Words>14</Words>
  <Application>Microsoft Macintosh PowerPoint</Application>
  <PresentationFormat>Tilpasset</PresentationFormat>
  <Paragraphs>3</Paragraphs>
  <Slides>58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Lysbildetitler</vt:lpstr>
      </vt:variant>
      <vt:variant>
        <vt:i4>58</vt:i4>
      </vt:variant>
    </vt:vector>
  </HeadingPairs>
  <TitlesOfParts>
    <vt:vector size="59" baseType="lpstr">
      <vt:lpstr>Office-tema</vt:lpstr>
      <vt:lpstr>LANDSKAPSPROGRAM FOR NORGE 2015-2026</vt:lpstr>
      <vt:lpstr>PowerPoint-presentasjon</vt:lpstr>
      <vt:lpstr>PowerPoint-presentasjon</vt:lpstr>
      <vt:lpstr>PowerPoint-presentasjon</vt:lpstr>
      <vt:lpstr>PowerPoint-presentasjon</vt:lpstr>
      <vt:lpstr>PowerPoint-presentasjon</vt:lpstr>
      <vt:lpstr>PowerPoint-presentasjon</vt:lpstr>
      <vt:lpstr>PowerPoint-presentasjon</vt:lpstr>
      <vt:lpstr>PowerPoint-presentasjon</vt:lpstr>
      <vt:lpstr>PowerPoint-presentasjon</vt:lpstr>
      <vt:lpstr>PowerPoint-presentasjon</vt:lpstr>
      <vt:lpstr>PowerPoint-presentasjon</vt:lpstr>
      <vt:lpstr>PowerPoint-presentasjon</vt:lpstr>
      <vt:lpstr>PowerPoint-presentasjon</vt:lpstr>
      <vt:lpstr>PowerPoint-presentasjon</vt:lpstr>
      <vt:lpstr>PowerPoint-presentasjon</vt:lpstr>
      <vt:lpstr>PowerPoint-presentasjon</vt:lpstr>
      <vt:lpstr>PowerPoint-presentasjon</vt:lpstr>
      <vt:lpstr>PowerPoint-presentasjon</vt:lpstr>
      <vt:lpstr>PowerPoint-presentasjon</vt:lpstr>
      <vt:lpstr>PowerPoint-presentasjon</vt:lpstr>
      <vt:lpstr>PowerPoint-presentasjon</vt:lpstr>
      <vt:lpstr>PowerPoint-presentasjon</vt:lpstr>
      <vt:lpstr>PowerPoint-presentasjon</vt:lpstr>
      <vt:lpstr>PowerPoint-presentasjon</vt:lpstr>
      <vt:lpstr>PowerPoint-presentasjon</vt:lpstr>
      <vt:lpstr>PowerPoint-presentasjon</vt:lpstr>
      <vt:lpstr>PowerPoint-presentasjon</vt:lpstr>
      <vt:lpstr>PowerPoint-presentasjon</vt:lpstr>
      <vt:lpstr>PowerPoint-presentasjon</vt:lpstr>
      <vt:lpstr>PowerPoint-presentasjon</vt:lpstr>
      <vt:lpstr>PowerPoint-presentasjon</vt:lpstr>
      <vt:lpstr>PowerPoint-presentasjon</vt:lpstr>
      <vt:lpstr>PowerPoint-presentasjon</vt:lpstr>
      <vt:lpstr>PowerPoint-presentasjon</vt:lpstr>
      <vt:lpstr>PowerPoint-presentasjon</vt:lpstr>
      <vt:lpstr>PowerPoint-presentasjon</vt:lpstr>
      <vt:lpstr>PowerPoint-presentasjon</vt:lpstr>
      <vt:lpstr>PowerPoint-presentasjon</vt:lpstr>
      <vt:lpstr>PowerPoint-presentasjon</vt:lpstr>
      <vt:lpstr>PowerPoint-presentasjon</vt:lpstr>
      <vt:lpstr>PowerPoint-presentasjon</vt:lpstr>
      <vt:lpstr>PowerPoint-presentasjon</vt:lpstr>
      <vt:lpstr>PowerPoint-presentasjon</vt:lpstr>
      <vt:lpstr>PowerPoint-presentasjon</vt:lpstr>
      <vt:lpstr>PowerPoint-presentasjon</vt:lpstr>
      <vt:lpstr>PowerPoint-presentasjon</vt:lpstr>
      <vt:lpstr>PowerPoint-presentasjon</vt:lpstr>
      <vt:lpstr>PowerPoint-presentasjon</vt:lpstr>
      <vt:lpstr>PowerPoint-presentasjon</vt:lpstr>
      <vt:lpstr>PowerPoint-presentasjon</vt:lpstr>
      <vt:lpstr>PowerPoint-presentasjon</vt:lpstr>
      <vt:lpstr>PowerPoint-presentasjon</vt:lpstr>
      <vt:lpstr>PowerPoint-presentasjon</vt:lpstr>
      <vt:lpstr>PowerPoint-presentasjon</vt:lpstr>
      <vt:lpstr>PowerPoint-presentasjon</vt:lpstr>
      <vt:lpstr>PowerPoint-presentasjon</vt:lpstr>
      <vt:lpstr>PowerPoint-presentasjon</vt:lpstr>
    </vt:vector>
  </TitlesOfParts>
  <Company>Asplan Viak AS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LANDSKAPSPROGRAM FOR NORGE 2015-2026</dc:title>
  <dc:creator>Alf Haukeland</dc:creator>
  <cp:lastModifiedBy>Mona Vestli</cp:lastModifiedBy>
  <cp:revision>9</cp:revision>
  <dcterms:created xsi:type="dcterms:W3CDTF">2015-04-15T20:48:11Z</dcterms:created>
  <dcterms:modified xsi:type="dcterms:W3CDTF">2015-05-05T13:14:48Z</dcterms:modified>
</cp:coreProperties>
</file>